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8" r:id="rId3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7"/>
    <p:restoredTop sz="94682"/>
  </p:normalViewPr>
  <p:slideViewPr>
    <p:cSldViewPr snapToGrid="0" snapToObjects="1">
      <p:cViewPr varScale="1">
        <p:scale>
          <a:sx n="144" d="100"/>
          <a:sy n="144" d="100"/>
        </p:scale>
        <p:origin x="1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CF29-460D-1449-90E3-227A4FD15439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FDB8-C1C1-4C40-B153-8AEAEDBDF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15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CF29-460D-1449-90E3-227A4FD15439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FDB8-C1C1-4C40-B153-8AEAEDBDF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64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CF29-460D-1449-90E3-227A4FD15439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FDB8-C1C1-4C40-B153-8AEAEDBDF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58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CF29-460D-1449-90E3-227A4FD15439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FDB8-C1C1-4C40-B153-8AEAEDBDF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33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CF29-460D-1449-90E3-227A4FD15439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FDB8-C1C1-4C40-B153-8AEAEDBDF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99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CF29-460D-1449-90E3-227A4FD15439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FDB8-C1C1-4C40-B153-8AEAEDBDF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38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CF29-460D-1449-90E3-227A4FD15439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FDB8-C1C1-4C40-B153-8AEAEDBDF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69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CF29-460D-1449-90E3-227A4FD15439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FDB8-C1C1-4C40-B153-8AEAEDBDF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07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CF29-460D-1449-90E3-227A4FD15439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FDB8-C1C1-4C40-B153-8AEAEDBDF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13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CF29-460D-1449-90E3-227A4FD15439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FDB8-C1C1-4C40-B153-8AEAEDBDF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65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CF29-460D-1449-90E3-227A4FD15439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FDB8-C1C1-4C40-B153-8AEAEDBDF3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97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9CF29-460D-1449-90E3-227A4FD15439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AFDB8-C1C1-4C40-B153-8AEAEDBDF3A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3A07D6-CAC8-7543-85D0-83C55F817B8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6617525"/>
            <a:ext cx="9906000" cy="2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0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3A6A5E7A-6065-2441-B780-6A76A75651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8000"/>
          </a:blip>
          <a:stretch>
            <a:fillRect/>
          </a:stretch>
        </p:blipFill>
        <p:spPr>
          <a:xfrm>
            <a:off x="3643490" y="1314045"/>
            <a:ext cx="2619019" cy="3954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8523238-DA9C-6A46-95E0-51229C6F6DA6}"/>
              </a:ext>
            </a:extLst>
          </p:cNvPr>
          <p:cNvSpPr/>
          <p:nvPr/>
        </p:nvSpPr>
        <p:spPr>
          <a:xfrm>
            <a:off x="0" y="1810659"/>
            <a:ext cx="9906000" cy="830997"/>
          </a:xfrm>
          <a:prstGeom prst="rect">
            <a:avLst/>
          </a:prstGeom>
        </p:spPr>
        <p:txBody>
          <a:bodyPr wrap="square" lIns="540000" rIns="540000">
            <a:spAutoFit/>
          </a:bodyPr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Titre de </a:t>
            </a:r>
          </a:p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communication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504FED-3E17-594E-809D-FCD11DD5079E}"/>
              </a:ext>
            </a:extLst>
          </p:cNvPr>
          <p:cNvSpPr/>
          <p:nvPr/>
        </p:nvSpPr>
        <p:spPr>
          <a:xfrm>
            <a:off x="0" y="3873601"/>
            <a:ext cx="9906000" cy="923330"/>
          </a:xfrm>
          <a:prstGeom prst="rect">
            <a:avLst/>
          </a:prstGeom>
        </p:spPr>
        <p:txBody>
          <a:bodyPr wrap="square" lIns="540000" rIns="540000">
            <a:spAutoFit/>
          </a:bodyPr>
          <a:lstStyle/>
          <a:p>
            <a:pPr algn="ctr"/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Affiliation 1 </a:t>
            </a:r>
          </a:p>
          <a:p>
            <a:pPr algn="ctr"/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Affiliation 2</a:t>
            </a:r>
          </a:p>
          <a:p>
            <a:pPr algn="ctr"/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Affiliation 3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C057E3-6F58-6A49-84FC-A43D05BE46D0}"/>
              </a:ext>
            </a:extLst>
          </p:cNvPr>
          <p:cNvSpPr/>
          <p:nvPr/>
        </p:nvSpPr>
        <p:spPr>
          <a:xfrm>
            <a:off x="0" y="3126349"/>
            <a:ext cx="9905999" cy="400110"/>
          </a:xfrm>
          <a:prstGeom prst="rect">
            <a:avLst/>
          </a:prstGeom>
        </p:spPr>
        <p:txBody>
          <a:bodyPr wrap="square" lIns="540000" rIns="540000">
            <a:spAutoFit/>
          </a:bodyPr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Nom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P. Nom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Nom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3A96C6B-3E78-854F-BF94-E1EA9536A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1"/>
            <a:ext cx="9906000" cy="14123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59A0E9-E08B-A04D-B196-DE69AE6BA397}"/>
              </a:ext>
            </a:extLst>
          </p:cNvPr>
          <p:cNvSpPr/>
          <p:nvPr/>
        </p:nvSpPr>
        <p:spPr>
          <a:xfrm>
            <a:off x="715445" y="5264429"/>
            <a:ext cx="1818409" cy="1137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Logo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ACB817-B54C-5647-A355-7220182263E8}"/>
              </a:ext>
            </a:extLst>
          </p:cNvPr>
          <p:cNvSpPr/>
          <p:nvPr/>
        </p:nvSpPr>
        <p:spPr>
          <a:xfrm>
            <a:off x="2868646" y="5264429"/>
            <a:ext cx="1818409" cy="1137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Logo 2 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4B0EBA-BA71-634D-9C23-F354C331F528}"/>
              </a:ext>
            </a:extLst>
          </p:cNvPr>
          <p:cNvSpPr/>
          <p:nvPr/>
        </p:nvSpPr>
        <p:spPr>
          <a:xfrm>
            <a:off x="7175049" y="5264429"/>
            <a:ext cx="1818409" cy="1137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Logo 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675BCA-F805-7F40-8E74-FB81C6AC7500}"/>
              </a:ext>
            </a:extLst>
          </p:cNvPr>
          <p:cNvSpPr/>
          <p:nvPr/>
        </p:nvSpPr>
        <p:spPr>
          <a:xfrm>
            <a:off x="5021847" y="5264429"/>
            <a:ext cx="1818409" cy="1137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Logo …</a:t>
            </a:r>
          </a:p>
        </p:txBody>
      </p:sp>
    </p:spTree>
    <p:extLst>
      <p:ext uri="{BB962C8B-B14F-4D97-AF65-F5344CB8AC3E}">
        <p14:creationId xmlns:p14="http://schemas.microsoft.com/office/powerpoint/2010/main" val="17440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6478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33</Words>
  <Application>Microsoft Macintosh PowerPoint</Application>
  <PresentationFormat>Format A4 (210 x 297 mm)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LABROUSSE Denis</dc:creator>
  <cp:lastModifiedBy>LABROUSSE Denis</cp:lastModifiedBy>
  <cp:revision>7</cp:revision>
  <dcterms:created xsi:type="dcterms:W3CDTF">2018-04-06T15:18:56Z</dcterms:created>
  <dcterms:modified xsi:type="dcterms:W3CDTF">2018-04-17T07:41:20Z</dcterms:modified>
</cp:coreProperties>
</file>