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30240288" cy="42840275"/>
  <p:notesSz cx="6858000" cy="9144000"/>
  <p:defaultTextStyle>
    <a:defPPr>
      <a:defRPr lang="fr-FR"/>
    </a:defPPr>
    <a:lvl1pPr marL="0" algn="l" defTabSz="3507821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911" algn="l" defTabSz="3507821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821" algn="l" defTabSz="3507821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732" algn="l" defTabSz="3507821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643" algn="l" defTabSz="3507821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553" algn="l" defTabSz="3507821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464" algn="l" defTabSz="3507821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374" algn="l" defTabSz="3507821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1285" algn="l" defTabSz="3507821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82"/>
  </p:normalViewPr>
  <p:slideViewPr>
    <p:cSldViewPr snapToGrid="0" snapToObjects="1">
      <p:cViewPr>
        <p:scale>
          <a:sx n="32" d="100"/>
          <a:sy n="32" d="100"/>
        </p:scale>
        <p:origin x="1416" y="-2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022" y="7011132"/>
            <a:ext cx="25704245" cy="14914762"/>
          </a:xfrm>
        </p:spPr>
        <p:txBody>
          <a:bodyPr anchor="b"/>
          <a:lstStyle>
            <a:lvl1pPr algn="ctr">
              <a:defRPr sz="1984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0036" y="22501064"/>
            <a:ext cx="22680216" cy="10343147"/>
          </a:xfrm>
        </p:spPr>
        <p:txBody>
          <a:bodyPr/>
          <a:lstStyle>
            <a:lvl1pPr marL="0" indent="0" algn="ctr">
              <a:buNone/>
              <a:defRPr sz="7937"/>
            </a:lvl1pPr>
            <a:lvl2pPr marL="1512006" indent="0" algn="ctr">
              <a:buNone/>
              <a:defRPr sz="6614"/>
            </a:lvl2pPr>
            <a:lvl3pPr marL="3024012" indent="0" algn="ctr">
              <a:buNone/>
              <a:defRPr sz="5953"/>
            </a:lvl3pPr>
            <a:lvl4pPr marL="4536018" indent="0" algn="ctr">
              <a:buNone/>
              <a:defRPr sz="5291"/>
            </a:lvl4pPr>
            <a:lvl5pPr marL="6048024" indent="0" algn="ctr">
              <a:buNone/>
              <a:defRPr sz="5291"/>
            </a:lvl5pPr>
            <a:lvl6pPr marL="7560031" indent="0" algn="ctr">
              <a:buNone/>
              <a:defRPr sz="5291"/>
            </a:lvl6pPr>
            <a:lvl7pPr marL="9072037" indent="0" algn="ctr">
              <a:buNone/>
              <a:defRPr sz="5291"/>
            </a:lvl7pPr>
            <a:lvl8pPr marL="10584043" indent="0" algn="ctr">
              <a:buNone/>
              <a:defRPr sz="5291"/>
            </a:lvl8pPr>
            <a:lvl9pPr marL="12096049" indent="0" algn="ctr">
              <a:buNone/>
              <a:defRPr sz="5291"/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E18C-415C-344F-85E2-A2A158938A76}" type="datetimeFigureOut">
              <a:rPr lang="fr-FR" smtClean="0"/>
              <a:t>06/04/2018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100C-E187-924C-A544-5C0CAAD7A1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8860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E18C-415C-344F-85E2-A2A158938A76}" type="datetimeFigureOut">
              <a:rPr lang="fr-FR" smtClean="0"/>
              <a:t>06/04/2018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100C-E187-924C-A544-5C0CAAD7A1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6615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40708" y="2280848"/>
            <a:ext cx="6520562" cy="3630515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9021" y="2280848"/>
            <a:ext cx="19183683" cy="36305153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E18C-415C-344F-85E2-A2A158938A76}" type="datetimeFigureOut">
              <a:rPr lang="fr-FR" smtClean="0"/>
              <a:t>06/04/2018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100C-E187-924C-A544-5C0CAAD7A1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1254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E18C-415C-344F-85E2-A2A158938A76}" type="datetimeFigureOut">
              <a:rPr lang="fr-FR" smtClean="0"/>
              <a:t>06/04/2018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100C-E187-924C-A544-5C0CAAD7A1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9826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272" y="10680331"/>
            <a:ext cx="26082248" cy="17820361"/>
          </a:xfrm>
        </p:spPr>
        <p:txBody>
          <a:bodyPr anchor="b"/>
          <a:lstStyle>
            <a:lvl1pPr>
              <a:defRPr sz="1984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3272" y="28669280"/>
            <a:ext cx="26082248" cy="9371307"/>
          </a:xfrm>
        </p:spPr>
        <p:txBody>
          <a:bodyPr/>
          <a:lstStyle>
            <a:lvl1pPr marL="0" indent="0">
              <a:buNone/>
              <a:defRPr sz="7937">
                <a:solidFill>
                  <a:schemeClr val="tx1"/>
                </a:solidFill>
              </a:defRPr>
            </a:lvl1pPr>
            <a:lvl2pPr marL="1512006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2pPr>
            <a:lvl3pPr marL="3024012" indent="0">
              <a:buNone/>
              <a:defRPr sz="5953">
                <a:solidFill>
                  <a:schemeClr val="tx1">
                    <a:tint val="75000"/>
                  </a:schemeClr>
                </a:solidFill>
              </a:defRPr>
            </a:lvl3pPr>
            <a:lvl4pPr marL="4536018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4pPr>
            <a:lvl5pPr marL="6048024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5pPr>
            <a:lvl6pPr marL="7560031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6pPr>
            <a:lvl7pPr marL="9072037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7pPr>
            <a:lvl8pPr marL="10584043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8pPr>
            <a:lvl9pPr marL="12096049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E18C-415C-344F-85E2-A2A158938A76}" type="datetimeFigureOut">
              <a:rPr lang="fr-FR" smtClean="0"/>
              <a:t>06/04/2018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100C-E187-924C-A544-5C0CAAD7A1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3546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9020" y="11404240"/>
            <a:ext cx="12852122" cy="2718176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09146" y="11404240"/>
            <a:ext cx="12852122" cy="2718176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E18C-415C-344F-85E2-A2A158938A76}" type="datetimeFigureOut">
              <a:rPr lang="fr-FR" smtClean="0"/>
              <a:t>06/04/2018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100C-E187-924C-A544-5C0CAAD7A1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302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280857"/>
            <a:ext cx="26082248" cy="828047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2962" y="10501820"/>
            <a:ext cx="12793057" cy="5146780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2962" y="15648601"/>
            <a:ext cx="12793057" cy="2301673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09148" y="10501820"/>
            <a:ext cx="12856061" cy="5146780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09148" y="15648601"/>
            <a:ext cx="12856061" cy="2301673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E18C-415C-344F-85E2-A2A158938A76}" type="datetimeFigureOut">
              <a:rPr lang="fr-FR" smtClean="0"/>
              <a:t>06/04/2018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100C-E187-924C-A544-5C0CAAD7A1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9926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E18C-415C-344F-85E2-A2A158938A76}" type="datetimeFigureOut">
              <a:rPr lang="fr-FR" smtClean="0"/>
              <a:t>06/04/2018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100C-E187-924C-A544-5C0CAAD7A1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9913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E18C-415C-344F-85E2-A2A158938A76}" type="datetimeFigureOut">
              <a:rPr lang="fr-FR" smtClean="0"/>
              <a:t>06/04/2018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100C-E187-924C-A544-5C0CAAD7A1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7402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856018"/>
            <a:ext cx="9753280" cy="9996064"/>
          </a:xfrm>
        </p:spPr>
        <p:txBody>
          <a:bodyPr anchor="b"/>
          <a:lstStyle>
            <a:lvl1pPr>
              <a:defRPr sz="1058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6061" y="6168216"/>
            <a:ext cx="15309146" cy="30444362"/>
          </a:xfrm>
        </p:spPr>
        <p:txBody>
          <a:bodyPr/>
          <a:lstStyle>
            <a:lvl1pPr>
              <a:defRPr sz="10583"/>
            </a:lvl1pPr>
            <a:lvl2pPr>
              <a:defRPr sz="9260"/>
            </a:lvl2pPr>
            <a:lvl3pPr>
              <a:defRPr sz="7937"/>
            </a:lvl3pPr>
            <a:lvl4pPr>
              <a:defRPr sz="6614"/>
            </a:lvl4pPr>
            <a:lvl5pPr>
              <a:defRPr sz="6614"/>
            </a:lvl5pPr>
            <a:lvl6pPr>
              <a:defRPr sz="6614"/>
            </a:lvl6pPr>
            <a:lvl7pPr>
              <a:defRPr sz="6614"/>
            </a:lvl7pPr>
            <a:lvl8pPr>
              <a:defRPr sz="6614"/>
            </a:lvl8pPr>
            <a:lvl9pPr>
              <a:defRPr sz="6614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12852082"/>
            <a:ext cx="9753280" cy="23810073"/>
          </a:xfrm>
        </p:spPr>
        <p:txBody>
          <a:bodyPr/>
          <a:lstStyle>
            <a:lvl1pPr marL="0" indent="0">
              <a:buNone/>
              <a:defRPr sz="5291"/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E18C-415C-344F-85E2-A2A158938A76}" type="datetimeFigureOut">
              <a:rPr lang="fr-FR" smtClean="0"/>
              <a:t>06/04/2018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100C-E187-924C-A544-5C0CAAD7A1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2870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856018"/>
            <a:ext cx="9753280" cy="9996064"/>
          </a:xfrm>
        </p:spPr>
        <p:txBody>
          <a:bodyPr anchor="b"/>
          <a:lstStyle>
            <a:lvl1pPr>
              <a:defRPr sz="1058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56061" y="6168216"/>
            <a:ext cx="15309146" cy="30444362"/>
          </a:xfrm>
        </p:spPr>
        <p:txBody>
          <a:bodyPr anchor="t"/>
          <a:lstStyle>
            <a:lvl1pPr marL="0" indent="0">
              <a:buNone/>
              <a:defRPr sz="10583"/>
            </a:lvl1pPr>
            <a:lvl2pPr marL="1512006" indent="0">
              <a:buNone/>
              <a:defRPr sz="9260"/>
            </a:lvl2pPr>
            <a:lvl3pPr marL="3024012" indent="0">
              <a:buNone/>
              <a:defRPr sz="7937"/>
            </a:lvl3pPr>
            <a:lvl4pPr marL="4536018" indent="0">
              <a:buNone/>
              <a:defRPr sz="6614"/>
            </a:lvl4pPr>
            <a:lvl5pPr marL="6048024" indent="0">
              <a:buNone/>
              <a:defRPr sz="6614"/>
            </a:lvl5pPr>
            <a:lvl6pPr marL="7560031" indent="0">
              <a:buNone/>
              <a:defRPr sz="6614"/>
            </a:lvl6pPr>
            <a:lvl7pPr marL="9072037" indent="0">
              <a:buNone/>
              <a:defRPr sz="6614"/>
            </a:lvl7pPr>
            <a:lvl8pPr marL="10584043" indent="0">
              <a:buNone/>
              <a:defRPr sz="6614"/>
            </a:lvl8pPr>
            <a:lvl9pPr marL="12096049" indent="0">
              <a:buNone/>
              <a:defRPr sz="6614"/>
            </a:lvl9pPr>
          </a:lstStyle>
          <a:p>
            <a:r>
              <a:rPr lang="fr-FR"/>
              <a:t>Cliquez sur l’icône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12852082"/>
            <a:ext cx="9753280" cy="23810073"/>
          </a:xfrm>
        </p:spPr>
        <p:txBody>
          <a:bodyPr/>
          <a:lstStyle>
            <a:lvl1pPr marL="0" indent="0">
              <a:buNone/>
              <a:defRPr sz="5291"/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E18C-415C-344F-85E2-A2A158938A76}" type="datetimeFigureOut">
              <a:rPr lang="fr-FR" smtClean="0"/>
              <a:t>06/04/2018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100C-E187-924C-A544-5C0CAAD7A1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74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9020" y="2280857"/>
            <a:ext cx="26082248" cy="8280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9020" y="11404240"/>
            <a:ext cx="26082248" cy="27181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9020" y="39706598"/>
            <a:ext cx="6804065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6E18C-415C-344F-85E2-A2A158938A76}" type="datetimeFigureOut">
              <a:rPr lang="fr-FR" smtClean="0"/>
              <a:t>06/04/2018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17096" y="39706598"/>
            <a:ext cx="10206097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57203" y="39706598"/>
            <a:ext cx="6804065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9100C-E187-924C-A544-5C0CAAD7A15C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EE2D05-5D72-5A4A-BFFA-245ACF881043}"/>
              </a:ext>
            </a:extLst>
          </p:cNvPr>
          <p:cNvSpPr/>
          <p:nvPr userDrawn="1"/>
        </p:nvSpPr>
        <p:spPr>
          <a:xfrm>
            <a:off x="0" y="0"/>
            <a:ext cx="14585290" cy="22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80EEB83-46C1-BE4E-BEDD-FD357CBEFCA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4585290" y="0"/>
            <a:ext cx="15654998" cy="2232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57277AC-6E39-6F46-BE10-C8D9C7B42A2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42106171"/>
            <a:ext cx="30240288" cy="73410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9A52665-2E4B-7B4C-8584-CE798C81783B}"/>
              </a:ext>
            </a:extLst>
          </p:cNvPr>
          <p:cNvSpPr/>
          <p:nvPr userDrawn="1"/>
        </p:nvSpPr>
        <p:spPr>
          <a:xfrm>
            <a:off x="14203293" y="1805354"/>
            <a:ext cx="763993" cy="564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DF351A7-4B5D-9F48-A854-C04FA3EE95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4" r="8004" b="20043"/>
          <a:stretch/>
        </p:blipFill>
        <p:spPr>
          <a:xfrm>
            <a:off x="13781614" y="-23068"/>
            <a:ext cx="1505454" cy="259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89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4012" rtl="0" eaLnBrk="1" latinLnBrk="0" hangingPunct="1">
        <a:lnSpc>
          <a:spcPct val="90000"/>
        </a:lnSpc>
        <a:spcBef>
          <a:spcPct val="0"/>
        </a:spcBef>
        <a:buNone/>
        <a:defRPr sz="145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003" indent="-756003" algn="l" defTabSz="3024012" rtl="0" eaLnBrk="1" latinLnBrk="0" hangingPunct="1">
        <a:lnSpc>
          <a:spcPct val="90000"/>
        </a:lnSpc>
        <a:spcBef>
          <a:spcPts val="3307"/>
        </a:spcBef>
        <a:buFont typeface="Arial" panose="020B0604020202020204" pitchFamily="34" charset="0"/>
        <a:buChar char="•"/>
        <a:defRPr sz="9260" kern="1200">
          <a:solidFill>
            <a:schemeClr val="tx1"/>
          </a:solidFill>
          <a:latin typeface="+mn-lt"/>
          <a:ea typeface="+mn-ea"/>
          <a:cs typeface="+mn-cs"/>
        </a:defRPr>
      </a:lvl1pPr>
      <a:lvl2pPr marL="2268009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7937" kern="1200">
          <a:solidFill>
            <a:schemeClr val="tx1"/>
          </a:solidFill>
          <a:latin typeface="+mn-lt"/>
          <a:ea typeface="+mn-ea"/>
          <a:cs typeface="+mn-cs"/>
        </a:defRPr>
      </a:lvl2pPr>
      <a:lvl3pPr marL="3780015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3pPr>
      <a:lvl4pPr marL="5292021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804028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8316034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828040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1340046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852052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1pPr>
      <a:lvl2pPr marL="1512006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2pPr>
      <a:lvl3pPr marL="3024012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3pPr>
      <a:lvl4pPr marL="4536018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048024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7560031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072037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0584043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096049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7B0E61-FAFD-CF4C-8163-F997928043E5}"/>
              </a:ext>
            </a:extLst>
          </p:cNvPr>
          <p:cNvSpPr/>
          <p:nvPr/>
        </p:nvSpPr>
        <p:spPr>
          <a:xfrm>
            <a:off x="0" y="0"/>
            <a:ext cx="14585290" cy="523220"/>
          </a:xfrm>
          <a:prstGeom prst="rect">
            <a:avLst/>
          </a:prstGeom>
        </p:spPr>
        <p:txBody>
          <a:bodyPr wrap="square" lIns="540000" rIns="540000">
            <a:spAutoFit/>
          </a:bodyPr>
          <a:lstStyle/>
          <a:p>
            <a:pPr algn="ctr"/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Titre de la communication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069B6B-1D66-0C48-B91F-D3DDD32ECBEC}"/>
              </a:ext>
            </a:extLst>
          </p:cNvPr>
          <p:cNvSpPr/>
          <p:nvPr/>
        </p:nvSpPr>
        <p:spPr>
          <a:xfrm>
            <a:off x="0" y="1149605"/>
            <a:ext cx="14585290" cy="830997"/>
          </a:xfrm>
          <a:prstGeom prst="rect">
            <a:avLst/>
          </a:prstGeom>
        </p:spPr>
        <p:txBody>
          <a:bodyPr wrap="square" lIns="540000" rIns="540000">
            <a:spAutoFit/>
          </a:bodyPr>
          <a:lstStyle/>
          <a:p>
            <a:pPr algn="ctr"/>
            <a:r>
              <a:rPr lang="fr-FR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Affiliation 1 </a:t>
            </a:r>
          </a:p>
          <a:p>
            <a:pPr algn="ctr"/>
            <a:r>
              <a:rPr lang="fr-FR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Affiliation 2</a:t>
            </a:r>
          </a:p>
          <a:p>
            <a:pPr algn="ctr"/>
            <a:r>
              <a:rPr lang="fr-FR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Affiliation 3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1221BC-A7FC-2240-8B8A-796BCDFC786B}"/>
              </a:ext>
            </a:extLst>
          </p:cNvPr>
          <p:cNvSpPr/>
          <p:nvPr/>
        </p:nvSpPr>
        <p:spPr>
          <a:xfrm>
            <a:off x="0" y="603830"/>
            <a:ext cx="14585290" cy="461665"/>
          </a:xfrm>
          <a:prstGeom prst="rect">
            <a:avLst/>
          </a:prstGeom>
        </p:spPr>
        <p:txBody>
          <a:bodyPr wrap="square" lIns="540000" rIns="540000">
            <a:spAutoFit/>
          </a:bodyPr>
          <a:lstStyle/>
          <a:p>
            <a:pPr algn="ctr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Nom</a:t>
            </a:r>
            <a:r>
              <a:rPr lang="fr-FR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P. Nom</a:t>
            </a:r>
            <a:r>
              <a:rPr lang="fr-FR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 Nom</a:t>
            </a:r>
            <a:r>
              <a:rPr lang="fr-FR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C1F36C-8909-7641-BC52-72B142F4BC6E}"/>
              </a:ext>
            </a:extLst>
          </p:cNvPr>
          <p:cNvSpPr/>
          <p:nvPr/>
        </p:nvSpPr>
        <p:spPr>
          <a:xfrm>
            <a:off x="407692" y="553246"/>
            <a:ext cx="1818409" cy="1137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Logo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AE7ADE-B64E-EA4E-882E-019BA9400F94}"/>
              </a:ext>
            </a:extLst>
          </p:cNvPr>
          <p:cNvSpPr/>
          <p:nvPr/>
        </p:nvSpPr>
        <p:spPr>
          <a:xfrm>
            <a:off x="2931882" y="580905"/>
            <a:ext cx="1818409" cy="1137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Logo 2 …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891A7F-492A-BE44-845F-C80C42845754}"/>
              </a:ext>
            </a:extLst>
          </p:cNvPr>
          <p:cNvSpPr/>
          <p:nvPr/>
        </p:nvSpPr>
        <p:spPr>
          <a:xfrm>
            <a:off x="12268714" y="603830"/>
            <a:ext cx="1818409" cy="1137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Logo 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59AE40-8620-A148-8079-C34177158488}"/>
              </a:ext>
            </a:extLst>
          </p:cNvPr>
          <p:cNvSpPr/>
          <p:nvPr/>
        </p:nvSpPr>
        <p:spPr>
          <a:xfrm>
            <a:off x="9952139" y="596963"/>
            <a:ext cx="1818409" cy="1137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Logo …</a:t>
            </a:r>
          </a:p>
        </p:txBody>
      </p:sp>
    </p:spTree>
    <p:extLst>
      <p:ext uri="{BB962C8B-B14F-4D97-AF65-F5344CB8AC3E}">
        <p14:creationId xmlns:p14="http://schemas.microsoft.com/office/powerpoint/2010/main" val="29944342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</TotalTime>
  <Words>33</Words>
  <Application>Microsoft Macintosh PowerPoint</Application>
  <PresentationFormat>Personnalisé</PresentationFormat>
  <Paragraphs>9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LABROUSSE Denis</dc:creator>
  <cp:lastModifiedBy>LABROUSSE Denis</cp:lastModifiedBy>
  <cp:revision>5</cp:revision>
  <cp:lastPrinted>2018-04-06T16:12:01Z</cp:lastPrinted>
  <dcterms:created xsi:type="dcterms:W3CDTF">2018-04-06T16:11:55Z</dcterms:created>
  <dcterms:modified xsi:type="dcterms:W3CDTF">2018-04-06T18:28:37Z</dcterms:modified>
</cp:coreProperties>
</file>